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65" r:id="rId5"/>
    <p:sldId id="266" r:id="rId6"/>
    <p:sldId id="267" r:id="rId7"/>
    <p:sldId id="268" r:id="rId8"/>
    <p:sldId id="269" r:id="rId9"/>
    <p:sldId id="272" r:id="rId10"/>
    <p:sldId id="271" r:id="rId11"/>
    <p:sldId id="270" r:id="rId12"/>
    <p:sldId id="27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30" d="100"/>
          <a:sy n="30" d="100"/>
        </p:scale>
        <p:origin x="-2526" y="-9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lina\Desktop\1613636019_6-p-fon-dlya-prezentatsii-sobranie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7772400" cy="4786346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Муниципальное бюджетное  дошкольное общеобразовательное учреждение «Детский сад №3 «Сказка»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Использование игровых технологий при обучении дошкольников математике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86512" y="5357826"/>
            <a:ext cx="2500330" cy="1285884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Подготовила: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Кучерова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В.В</a:t>
            </a:r>
            <a:r>
              <a:rPr lang="ru-RU" sz="1800" dirty="0" smtClean="0"/>
              <a:t>. 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ina\Desktop\1613636019_6-p-fon-dlya-prezentatsii-sobranie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Современные технологии математического развития  дошкольников направлены на активизацию познавательной деятельности ребенка, освоение ребенком связей и зависимостей предметов и явлений окружающего мира. Ребенок знакомится с такими понятиями,  как форма, размер, способы измерения величин, установление отношений и зависимостей отдельных предметов и групп по разным свойствам.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ina\Desktop\1613636019_6-p-fon-dlya-prezentatsii-sobranie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14356"/>
            <a:ext cx="8643966" cy="541180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основе методики обучения математическим знаниям лежат </a:t>
            </a:r>
          </a:p>
          <a:p>
            <a:pPr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обще-дидактические принципы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Систематичность.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Последовательность.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Постепенность.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Индивидуальный подход.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Научность.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Доступность.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Коррекционная направленность. 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Непрерывное повторение материала.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ina\Desktop\1613636019_6-p-fon-dlya-prezentatsii-sobranie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 формировании у детей математических представлений в моей работе широко используется занимательный математический материал. Игровой материал включаю в ход самого мероприятия или использую в конце, когда наблюдается снижение умственной активности детей.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Alina\Desktop\30e4844e-c484-4b0a-a1d0-ba810bfdb08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2786058"/>
            <a:ext cx="6000792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ina\Desktop\1613636019_6-p-fon-dlya-prezentatsii-sobranie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непосредственной образовательной деятельности по формированию элементарных математических представлений применяю различные дидактические игры: с цифрами, на ориентацию в пространстве, с использованием геометрических фигур, на развитие логического мышления, путешествия во времени. Чтобы уточнить и конкретизировать знания детей о числах, их назначении, геометрических формах, временных отношениях я применяю занимательные задачи, загадки.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C:\Users\Alina\Desktop\04fdbc1c-459b-4a8c-9c4a-51ad1bb3fc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2857496"/>
            <a:ext cx="6715172" cy="36433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ina\Desktop\1613636019_6-p-fon-dlya-prezentatsii-sobranie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85794"/>
            <a:ext cx="8229600" cy="5454657"/>
          </a:xfrm>
        </p:spPr>
        <p:txBody>
          <a:bodyPr/>
          <a:lstStyle/>
          <a:p>
            <a:pPr algn="ctr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Д/и «Что бывает такой формы?»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Дети должны правильно назвать геометрические фигуры из которых состоит нарисованная картинка.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Яблоко: какое? — Круглое. Окно: какое? — Квадратное.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Что бывает круглым? Квадратным? Овальным?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Эта игра учить детей различать фигуры, развивать мышление.</a:t>
            </a:r>
          </a:p>
          <a:p>
            <a:endParaRPr lang="ru-RU" dirty="0"/>
          </a:p>
        </p:txBody>
      </p:sp>
      <p:pic>
        <p:nvPicPr>
          <p:cNvPr id="3076" name="Picture 4" descr="C:\Users\Alina\Desktop\c7d6d3a0-3439-4fc9-8fc4-6b4a419b3b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214686"/>
            <a:ext cx="6286544" cy="3071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ina\Desktop\1613636019_6-p-fon-dlya-prezentatsii-sobranie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4114800" cy="5411807"/>
          </a:xfrm>
        </p:spPr>
        <p:txBody>
          <a:bodyPr/>
          <a:lstStyle/>
          <a:p>
            <a:pPr algn="ctr"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Д/и «Назови геометрическую фигуру»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Перед детьми лежат карточки, на которых изображены различные геометрические фигуры. Игра учит зрительно обследовать, узнавать и правильно называть плоскостные геометрические фигуры (круг, квадрат, треугольник, прямоугольник, овал).</a:t>
            </a:r>
          </a:p>
          <a:p>
            <a:endParaRPr lang="ru-RU" dirty="0"/>
          </a:p>
        </p:txBody>
      </p:sp>
      <p:pic>
        <p:nvPicPr>
          <p:cNvPr id="4098" name="Picture 2" descr="C:\Users\Alina\Desktop\a0c86557-660e-4c16-ad71-cb0c8322f4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714356"/>
            <a:ext cx="4286280" cy="5500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ina\Desktop\1613636019_6-p-fon-dlya-prezentatsii-sobranie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Дети должны правильно назвать геометрические фигуры из которых состоит нарисованная картинка. Затем выложить такую же картинку.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Users\Alina\Desktop\f8944563-46c9-43c1-96f4-03c713a9349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2071678"/>
            <a:ext cx="6643734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ina\Desktop\1613636019_6-p-fon-dlya-prezentatsii-sobranie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115328" cy="5483245"/>
          </a:xfrm>
        </p:spPr>
        <p:txBody>
          <a:bodyPr/>
          <a:lstStyle/>
          <a:p>
            <a:pPr algn="ctr">
              <a:buNone/>
            </a:pP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Д/и «Сосчитай и подбери цифру».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Цель дидактической игры: Расширение и углубление представлений детей о количестве предметов и счете. 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Задачи: Учить пересчитывать предметы, называя итоговое число. Закреплять знания цифр, соотносить их с числом предметов. Игровой материал представляет собой карточки с разным количеством предметов, внизу карточки - цифры, из которых нужно выбрать соответствующую числу предметов.</a:t>
            </a:r>
          </a:p>
          <a:p>
            <a:endParaRPr lang="ru-RU" dirty="0"/>
          </a:p>
        </p:txBody>
      </p:sp>
      <p:pic>
        <p:nvPicPr>
          <p:cNvPr id="5123" name="Picture 3" descr="C:\Users\Alina\Desktop\6ab65286-8443-4625-8bab-93faef59732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857496"/>
            <a:ext cx="5810248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ina\Desktop\1613636019_6-p-fon-dlya-prezentatsii-sobranie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Конструируя, ребенок учится не только различать внешние качества предмета, но и форму, величину, строение; у него развиваются познавательные и практические действия, пространственная ориентировка. В конструировании ребенок, помимо зрительного восприятия качества предмета, практически разбирает образец на детали. А затем собирает их в модель. В процессе совместной деятельности взрослого с детьми по развитию математических способностей с конструктором, у детей вырабатываются привычки сосредотачиваться, мыслить самостоятельно, развивается внимание, стремление к знаниям.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ina\Desktop\1613636019_6-p-fon-dlya-prezentatsii-sobranie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Повторить рисунок.</a:t>
            </a:r>
          </a:p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Понадобится лист бумаги с изображением какого-либо понятного ребенку предмета домика, конфеты, бабочки, елочки, кораблик. Ребёнок должен выложить этот рисунок палочками. В завершении попросить дошкольника назвать цвета, с помощью которых он создал свою картину.</a:t>
            </a:r>
          </a:p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Такое упражнение помогает изучать цвета, развивать мелкую моторику, а также творческое воображение.</a:t>
            </a:r>
          </a:p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Цель такого игрового упражнения - развивать у детей пространственное, логическое и творческое мышление.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ina\Desktop\1613636019_6-p-fon-dlya-prezentatsii-sobranie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СПАСИБО ЗА ВНИМАНИЕ 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149</Words>
  <PresentationFormat>Экран (4:3)</PresentationFormat>
  <Paragraphs>36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Муниципальное бюджетное  дошкольное общеобразовательное учреждение «Детский сад №3 «Сказка»      Использование игровых технологий при обучении дошкольников математике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 дошкольное общеобразовательное учреждение «Детский сад №3 «Сказка»      Использование игровых технологий при обучении дошкольников математике </dc:title>
  <dc:creator>Alina</dc:creator>
  <cp:lastModifiedBy>Alina</cp:lastModifiedBy>
  <cp:revision>9</cp:revision>
  <dcterms:created xsi:type="dcterms:W3CDTF">2022-02-13T13:11:30Z</dcterms:created>
  <dcterms:modified xsi:type="dcterms:W3CDTF">2022-03-05T06:41:31Z</dcterms:modified>
</cp:coreProperties>
</file>