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10080625" cy="7559675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4" d="100"/>
          <a:sy n="74" d="100"/>
        </p:scale>
        <p:origin x="149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288000" y="1728000"/>
            <a:ext cx="8927640" cy="17866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4400" b="0" strike="noStrike" spc="-1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032360" y="3854520"/>
            <a:ext cx="5183640" cy="9694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288000" y="1728000"/>
            <a:ext cx="8927640" cy="17866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4400" b="0" strike="noStrike" spc="-1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032360" y="3854520"/>
            <a:ext cx="5183640" cy="969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algn="r">
              <a:spcAft>
                <a:spcPts val="1417"/>
              </a:spcAft>
            </a:pPr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288000" y="1728000"/>
            <a:ext cx="8927640" cy="17866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4400" b="0" strike="noStrike" spc="-1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032360" y="3854520"/>
            <a:ext cx="2529360" cy="969480"/>
          </a:xfrm>
          <a:prstGeom prst="rect">
            <a:avLst/>
          </a:prstGeom>
        </p:spPr>
        <p:txBody>
          <a:bodyPr lIns="0" tIns="0" rIns="0" bIns="0">
            <a:normAutofit fontScale="27000"/>
          </a:bodyPr>
          <a:lstStyle/>
          <a:p>
            <a:pPr algn="r">
              <a:spcAft>
                <a:spcPts val="1417"/>
              </a:spcAft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6688440" y="3854520"/>
            <a:ext cx="2529360" cy="969480"/>
          </a:xfrm>
          <a:prstGeom prst="rect">
            <a:avLst/>
          </a:prstGeom>
        </p:spPr>
        <p:txBody>
          <a:bodyPr lIns="0" tIns="0" rIns="0" bIns="0">
            <a:normAutofit fontScale="27000"/>
          </a:bodyPr>
          <a:lstStyle/>
          <a:p>
            <a:pPr algn="r">
              <a:spcAft>
                <a:spcPts val="1417"/>
              </a:spcAft>
            </a:pPr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288000" y="1728000"/>
            <a:ext cx="8927640" cy="17866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288000" y="1728000"/>
            <a:ext cx="8927640" cy="82832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288000" y="1728000"/>
            <a:ext cx="8927640" cy="17866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4400" b="0" strike="noStrike" spc="-1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032360" y="3854520"/>
            <a:ext cx="2529360" cy="462240"/>
          </a:xfrm>
          <a:prstGeom prst="rect">
            <a:avLst/>
          </a:prstGeom>
        </p:spPr>
        <p:txBody>
          <a:bodyPr lIns="0" tIns="0" rIns="0" bIns="0">
            <a:normAutofit fontScale="9000"/>
          </a:bodyPr>
          <a:lstStyle/>
          <a:p>
            <a:pPr algn="r">
              <a:spcAft>
                <a:spcPts val="1417"/>
              </a:spcAft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6688440" y="3854520"/>
            <a:ext cx="2529360" cy="969480"/>
          </a:xfrm>
          <a:prstGeom prst="rect">
            <a:avLst/>
          </a:prstGeom>
        </p:spPr>
        <p:txBody>
          <a:bodyPr lIns="0" tIns="0" rIns="0" bIns="0">
            <a:normAutofit fontScale="27000"/>
          </a:bodyPr>
          <a:lstStyle/>
          <a:p>
            <a:pPr algn="r">
              <a:spcAft>
                <a:spcPts val="1417"/>
              </a:spcAft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032360" y="4361040"/>
            <a:ext cx="2529360" cy="462240"/>
          </a:xfrm>
          <a:prstGeom prst="rect">
            <a:avLst/>
          </a:prstGeom>
        </p:spPr>
        <p:txBody>
          <a:bodyPr lIns="0" tIns="0" rIns="0" bIns="0">
            <a:normAutofit fontScale="9000"/>
          </a:bodyPr>
          <a:lstStyle/>
          <a:p>
            <a:pPr algn="r">
              <a:spcAft>
                <a:spcPts val="1417"/>
              </a:spcAft>
            </a:pPr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288000" y="1728000"/>
            <a:ext cx="8927640" cy="17866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4400" b="0" strike="noStrike" spc="-1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032360" y="3854520"/>
            <a:ext cx="2529360" cy="969480"/>
          </a:xfrm>
          <a:prstGeom prst="rect">
            <a:avLst/>
          </a:prstGeom>
        </p:spPr>
        <p:txBody>
          <a:bodyPr lIns="0" tIns="0" rIns="0" bIns="0">
            <a:normAutofit fontScale="27000"/>
          </a:bodyPr>
          <a:lstStyle/>
          <a:p>
            <a:pPr algn="r">
              <a:spcAft>
                <a:spcPts val="1417"/>
              </a:spcAft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6688440" y="3854520"/>
            <a:ext cx="2529360" cy="462240"/>
          </a:xfrm>
          <a:prstGeom prst="rect">
            <a:avLst/>
          </a:prstGeom>
        </p:spPr>
        <p:txBody>
          <a:bodyPr lIns="0" tIns="0" rIns="0" bIns="0">
            <a:normAutofit fontScale="9000"/>
          </a:bodyPr>
          <a:lstStyle/>
          <a:p>
            <a:pPr algn="r">
              <a:spcAft>
                <a:spcPts val="1417"/>
              </a:spcAft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6688440" y="4361040"/>
            <a:ext cx="2529360" cy="462240"/>
          </a:xfrm>
          <a:prstGeom prst="rect">
            <a:avLst/>
          </a:prstGeom>
        </p:spPr>
        <p:txBody>
          <a:bodyPr lIns="0" tIns="0" rIns="0" bIns="0">
            <a:normAutofit fontScale="9000"/>
          </a:bodyPr>
          <a:lstStyle/>
          <a:p>
            <a:pPr algn="r">
              <a:spcAft>
                <a:spcPts val="1417"/>
              </a:spcAft>
            </a:pPr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288000" y="1728000"/>
            <a:ext cx="8927640" cy="17866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4400" b="0" strike="noStrike" spc="-1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032360" y="3854520"/>
            <a:ext cx="2529360" cy="462240"/>
          </a:xfrm>
          <a:prstGeom prst="rect">
            <a:avLst/>
          </a:prstGeom>
        </p:spPr>
        <p:txBody>
          <a:bodyPr lIns="0" tIns="0" rIns="0" bIns="0">
            <a:normAutofit fontScale="9000"/>
          </a:bodyPr>
          <a:lstStyle/>
          <a:p>
            <a:pPr algn="r">
              <a:spcAft>
                <a:spcPts val="1417"/>
              </a:spcAft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6688440" y="3854520"/>
            <a:ext cx="2529360" cy="462240"/>
          </a:xfrm>
          <a:prstGeom prst="rect">
            <a:avLst/>
          </a:prstGeom>
        </p:spPr>
        <p:txBody>
          <a:bodyPr lIns="0" tIns="0" rIns="0" bIns="0">
            <a:normAutofit fontScale="9000"/>
          </a:bodyPr>
          <a:lstStyle/>
          <a:p>
            <a:pPr algn="r">
              <a:spcAft>
                <a:spcPts val="1417"/>
              </a:spcAft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032360" y="4361040"/>
            <a:ext cx="5183640" cy="462240"/>
          </a:xfrm>
          <a:prstGeom prst="rect">
            <a:avLst/>
          </a:prstGeom>
        </p:spPr>
        <p:txBody>
          <a:bodyPr lIns="0" tIns="0" rIns="0" bIns="0">
            <a:normAutofit fontScale="35000"/>
          </a:bodyPr>
          <a:lstStyle/>
          <a:p>
            <a:pPr algn="r">
              <a:spcAft>
                <a:spcPts val="1417"/>
              </a:spcAft>
            </a:pPr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288000" y="1728000"/>
            <a:ext cx="8927640" cy="17866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032360" y="3854520"/>
            <a:ext cx="5183640" cy="462240"/>
          </a:xfrm>
          <a:prstGeom prst="rect">
            <a:avLst/>
          </a:prstGeom>
        </p:spPr>
        <p:txBody>
          <a:bodyPr lIns="0" tIns="0" rIns="0" bIns="0">
            <a:normAutofit fontScale="35000"/>
          </a:bodyPr>
          <a:lstStyle/>
          <a:p>
            <a:pPr algn="r">
              <a:spcAft>
                <a:spcPts val="1417"/>
              </a:spcAft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032360" y="4361040"/>
            <a:ext cx="5183640" cy="462240"/>
          </a:xfrm>
          <a:prstGeom prst="rect">
            <a:avLst/>
          </a:prstGeom>
        </p:spPr>
        <p:txBody>
          <a:bodyPr lIns="0" tIns="0" rIns="0" bIns="0">
            <a:normAutofit fontScale="35000"/>
          </a:bodyPr>
          <a:lstStyle/>
          <a:p>
            <a:pPr algn="r">
              <a:spcAft>
                <a:spcPts val="1417"/>
              </a:spcAft>
            </a:pPr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288000" y="1728000"/>
            <a:ext cx="8927640" cy="17866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4400" b="0" strike="noStrike" spc="-1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032360" y="3854520"/>
            <a:ext cx="2529360" cy="462240"/>
          </a:xfrm>
          <a:prstGeom prst="rect">
            <a:avLst/>
          </a:prstGeom>
        </p:spPr>
        <p:txBody>
          <a:bodyPr lIns="0" tIns="0" rIns="0" bIns="0">
            <a:normAutofit fontScale="9000"/>
          </a:bodyPr>
          <a:lstStyle/>
          <a:p>
            <a:pPr algn="r">
              <a:spcAft>
                <a:spcPts val="1417"/>
              </a:spcAft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6688440" y="3854520"/>
            <a:ext cx="2529360" cy="462240"/>
          </a:xfrm>
          <a:prstGeom prst="rect">
            <a:avLst/>
          </a:prstGeom>
        </p:spPr>
        <p:txBody>
          <a:bodyPr lIns="0" tIns="0" rIns="0" bIns="0">
            <a:normAutofit fontScale="9000"/>
          </a:bodyPr>
          <a:lstStyle/>
          <a:p>
            <a:pPr algn="r">
              <a:spcAft>
                <a:spcPts val="1417"/>
              </a:spcAft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032360" y="4361040"/>
            <a:ext cx="2529360" cy="462240"/>
          </a:xfrm>
          <a:prstGeom prst="rect">
            <a:avLst/>
          </a:prstGeom>
        </p:spPr>
        <p:txBody>
          <a:bodyPr lIns="0" tIns="0" rIns="0" bIns="0">
            <a:normAutofit fontScale="9000"/>
          </a:bodyPr>
          <a:lstStyle/>
          <a:p>
            <a:pPr algn="r">
              <a:spcAft>
                <a:spcPts val="1417"/>
              </a:spcAft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6688440" y="4361040"/>
            <a:ext cx="2529360" cy="462240"/>
          </a:xfrm>
          <a:prstGeom prst="rect">
            <a:avLst/>
          </a:prstGeom>
        </p:spPr>
        <p:txBody>
          <a:bodyPr lIns="0" tIns="0" rIns="0" bIns="0">
            <a:normAutofit fontScale="9000"/>
          </a:bodyPr>
          <a:lstStyle/>
          <a:p>
            <a:pPr algn="r">
              <a:spcAft>
                <a:spcPts val="1417"/>
              </a:spcAft>
            </a:pPr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288000" y="1728000"/>
            <a:ext cx="8927640" cy="17866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4400" b="0" strike="noStrike" spc="-1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032360" y="3854520"/>
            <a:ext cx="1668960" cy="462240"/>
          </a:xfrm>
          <a:prstGeom prst="rect">
            <a:avLst/>
          </a:prstGeom>
        </p:spPr>
        <p:txBody>
          <a:bodyPr lIns="0" tIns="0" rIns="0" bIns="0">
            <a:normAutofit fontScale="4000"/>
          </a:bodyPr>
          <a:lstStyle/>
          <a:p>
            <a:pPr algn="r">
              <a:spcAft>
                <a:spcPts val="1417"/>
              </a:spcAft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5785200" y="3854520"/>
            <a:ext cx="1668960" cy="462240"/>
          </a:xfrm>
          <a:prstGeom prst="rect">
            <a:avLst/>
          </a:prstGeom>
        </p:spPr>
        <p:txBody>
          <a:bodyPr lIns="0" tIns="0" rIns="0" bIns="0">
            <a:normAutofit fontScale="4000"/>
          </a:bodyPr>
          <a:lstStyle/>
          <a:p>
            <a:pPr algn="r">
              <a:spcAft>
                <a:spcPts val="1417"/>
              </a:spcAft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7538040" y="3854520"/>
            <a:ext cx="1668960" cy="462240"/>
          </a:xfrm>
          <a:prstGeom prst="rect">
            <a:avLst/>
          </a:prstGeom>
        </p:spPr>
        <p:txBody>
          <a:bodyPr lIns="0" tIns="0" rIns="0" bIns="0">
            <a:normAutofit fontScale="4000"/>
          </a:bodyPr>
          <a:lstStyle/>
          <a:p>
            <a:pPr algn="r">
              <a:spcAft>
                <a:spcPts val="1417"/>
              </a:spcAft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032360" y="4361040"/>
            <a:ext cx="1668960" cy="462240"/>
          </a:xfrm>
          <a:prstGeom prst="rect">
            <a:avLst/>
          </a:prstGeom>
        </p:spPr>
        <p:txBody>
          <a:bodyPr lIns="0" tIns="0" rIns="0" bIns="0">
            <a:normAutofit fontScale="4000"/>
          </a:bodyPr>
          <a:lstStyle/>
          <a:p>
            <a:pPr algn="r">
              <a:spcAft>
                <a:spcPts val="1417"/>
              </a:spcAft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5785200" y="4361040"/>
            <a:ext cx="1668960" cy="462240"/>
          </a:xfrm>
          <a:prstGeom prst="rect">
            <a:avLst/>
          </a:prstGeom>
        </p:spPr>
        <p:txBody>
          <a:bodyPr lIns="0" tIns="0" rIns="0" bIns="0">
            <a:normAutofit fontScale="4000"/>
          </a:bodyPr>
          <a:lstStyle/>
          <a:p>
            <a:pPr algn="r">
              <a:spcAft>
                <a:spcPts val="1417"/>
              </a:spcAft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7538040" y="4361040"/>
            <a:ext cx="1668960" cy="462240"/>
          </a:xfrm>
          <a:prstGeom prst="rect">
            <a:avLst/>
          </a:prstGeom>
        </p:spPr>
        <p:txBody>
          <a:bodyPr lIns="0" tIns="0" rIns="0" bIns="0">
            <a:normAutofit fontScale="4000"/>
          </a:bodyPr>
          <a:lstStyle/>
          <a:p>
            <a:pPr algn="r">
              <a:spcAft>
                <a:spcPts val="1417"/>
              </a:spcAft>
            </a:pPr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288000" y="1728000"/>
            <a:ext cx="8927640" cy="17866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4400" b="0" strike="noStrike" spc="-1">
              <a:latin typeface="Arial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4032360" y="3854520"/>
            <a:ext cx="5183640" cy="9694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288000" y="1728000"/>
            <a:ext cx="8927640" cy="17866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4400" b="0" strike="noStrike" spc="-1">
              <a:latin typeface="Arial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4032360" y="3854520"/>
            <a:ext cx="5183640" cy="969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algn="r">
              <a:spcAft>
                <a:spcPts val="1417"/>
              </a:spcAft>
            </a:pPr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288000" y="1728000"/>
            <a:ext cx="8927640" cy="17866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4400" b="0" strike="noStrike" spc="-1">
              <a:latin typeface="Arial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body"/>
          </p:nvPr>
        </p:nvSpPr>
        <p:spPr>
          <a:xfrm>
            <a:off x="4032360" y="3854520"/>
            <a:ext cx="2529360" cy="969480"/>
          </a:xfrm>
          <a:prstGeom prst="rect">
            <a:avLst/>
          </a:prstGeom>
        </p:spPr>
        <p:txBody>
          <a:bodyPr lIns="0" tIns="0" rIns="0" bIns="0">
            <a:normAutofit fontScale="27000"/>
          </a:bodyPr>
          <a:lstStyle/>
          <a:p>
            <a:pPr algn="r">
              <a:spcAft>
                <a:spcPts val="1417"/>
              </a:spcAft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body"/>
          </p:nvPr>
        </p:nvSpPr>
        <p:spPr>
          <a:xfrm>
            <a:off x="6688440" y="3854520"/>
            <a:ext cx="2529360" cy="969480"/>
          </a:xfrm>
          <a:prstGeom prst="rect">
            <a:avLst/>
          </a:prstGeom>
        </p:spPr>
        <p:txBody>
          <a:bodyPr lIns="0" tIns="0" rIns="0" bIns="0">
            <a:normAutofit fontScale="27000"/>
          </a:bodyPr>
          <a:lstStyle/>
          <a:p>
            <a:pPr algn="r">
              <a:spcAft>
                <a:spcPts val="1417"/>
              </a:spcAft>
            </a:pPr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288000" y="1728000"/>
            <a:ext cx="8927640" cy="17866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288000" y="1728000"/>
            <a:ext cx="8927640" cy="82832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288000" y="1728000"/>
            <a:ext cx="8927640" cy="17866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4400" b="0" strike="noStrike" spc="-1"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4032360" y="3854520"/>
            <a:ext cx="2529360" cy="462240"/>
          </a:xfrm>
          <a:prstGeom prst="rect">
            <a:avLst/>
          </a:prstGeom>
        </p:spPr>
        <p:txBody>
          <a:bodyPr lIns="0" tIns="0" rIns="0" bIns="0">
            <a:normAutofit fontScale="9000"/>
          </a:bodyPr>
          <a:lstStyle/>
          <a:p>
            <a:pPr algn="r">
              <a:spcAft>
                <a:spcPts val="1417"/>
              </a:spcAft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6688440" y="3854520"/>
            <a:ext cx="2529360" cy="969480"/>
          </a:xfrm>
          <a:prstGeom prst="rect">
            <a:avLst/>
          </a:prstGeom>
        </p:spPr>
        <p:txBody>
          <a:bodyPr lIns="0" tIns="0" rIns="0" bIns="0">
            <a:normAutofit fontScale="27000"/>
          </a:bodyPr>
          <a:lstStyle/>
          <a:p>
            <a:pPr algn="r">
              <a:spcAft>
                <a:spcPts val="1417"/>
              </a:spcAft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 type="body"/>
          </p:nvPr>
        </p:nvSpPr>
        <p:spPr>
          <a:xfrm>
            <a:off x="4032360" y="4361040"/>
            <a:ext cx="2529360" cy="462240"/>
          </a:xfrm>
          <a:prstGeom prst="rect">
            <a:avLst/>
          </a:prstGeom>
        </p:spPr>
        <p:txBody>
          <a:bodyPr lIns="0" tIns="0" rIns="0" bIns="0">
            <a:normAutofit fontScale="9000"/>
          </a:bodyPr>
          <a:lstStyle/>
          <a:p>
            <a:pPr algn="r">
              <a:spcAft>
                <a:spcPts val="1417"/>
              </a:spcAft>
            </a:pPr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288000" y="1728000"/>
            <a:ext cx="8927640" cy="17866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4400" b="0" strike="noStrike" spc="-1">
              <a:latin typeface="Arial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4032360" y="3854520"/>
            <a:ext cx="2529360" cy="969480"/>
          </a:xfrm>
          <a:prstGeom prst="rect">
            <a:avLst/>
          </a:prstGeom>
        </p:spPr>
        <p:txBody>
          <a:bodyPr lIns="0" tIns="0" rIns="0" bIns="0">
            <a:normAutofit fontScale="27000"/>
          </a:bodyPr>
          <a:lstStyle/>
          <a:p>
            <a:pPr algn="r">
              <a:spcAft>
                <a:spcPts val="1417"/>
              </a:spcAft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6688440" y="3854520"/>
            <a:ext cx="2529360" cy="462240"/>
          </a:xfrm>
          <a:prstGeom prst="rect">
            <a:avLst/>
          </a:prstGeom>
        </p:spPr>
        <p:txBody>
          <a:bodyPr lIns="0" tIns="0" rIns="0" bIns="0">
            <a:normAutofit fontScale="9000"/>
          </a:bodyPr>
          <a:lstStyle/>
          <a:p>
            <a:pPr algn="r">
              <a:spcAft>
                <a:spcPts val="1417"/>
              </a:spcAft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 type="body"/>
          </p:nvPr>
        </p:nvSpPr>
        <p:spPr>
          <a:xfrm>
            <a:off x="6688440" y="4361040"/>
            <a:ext cx="2529360" cy="462240"/>
          </a:xfrm>
          <a:prstGeom prst="rect">
            <a:avLst/>
          </a:prstGeom>
        </p:spPr>
        <p:txBody>
          <a:bodyPr lIns="0" tIns="0" rIns="0" bIns="0">
            <a:normAutofit fontScale="9000"/>
          </a:bodyPr>
          <a:lstStyle/>
          <a:p>
            <a:pPr algn="r">
              <a:spcAft>
                <a:spcPts val="1417"/>
              </a:spcAft>
            </a:pPr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288000" y="1728000"/>
            <a:ext cx="8927640" cy="17866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4400" b="0" strike="noStrike" spc="-1">
              <a:latin typeface="Arial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4032360" y="3854520"/>
            <a:ext cx="2529360" cy="462240"/>
          </a:xfrm>
          <a:prstGeom prst="rect">
            <a:avLst/>
          </a:prstGeom>
        </p:spPr>
        <p:txBody>
          <a:bodyPr lIns="0" tIns="0" rIns="0" bIns="0">
            <a:normAutofit fontScale="9000"/>
          </a:bodyPr>
          <a:lstStyle/>
          <a:p>
            <a:pPr algn="r">
              <a:spcAft>
                <a:spcPts val="1417"/>
              </a:spcAft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 type="body"/>
          </p:nvPr>
        </p:nvSpPr>
        <p:spPr>
          <a:xfrm>
            <a:off x="6688440" y="3854520"/>
            <a:ext cx="2529360" cy="462240"/>
          </a:xfrm>
          <a:prstGeom prst="rect">
            <a:avLst/>
          </a:prstGeom>
        </p:spPr>
        <p:txBody>
          <a:bodyPr lIns="0" tIns="0" rIns="0" bIns="0">
            <a:normAutofit fontScale="9000"/>
          </a:bodyPr>
          <a:lstStyle/>
          <a:p>
            <a:pPr algn="r">
              <a:spcAft>
                <a:spcPts val="1417"/>
              </a:spcAft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 type="body"/>
          </p:nvPr>
        </p:nvSpPr>
        <p:spPr>
          <a:xfrm>
            <a:off x="4032360" y="4361040"/>
            <a:ext cx="5183640" cy="462240"/>
          </a:xfrm>
          <a:prstGeom prst="rect">
            <a:avLst/>
          </a:prstGeom>
        </p:spPr>
        <p:txBody>
          <a:bodyPr lIns="0" tIns="0" rIns="0" bIns="0">
            <a:normAutofit fontScale="35000"/>
          </a:bodyPr>
          <a:lstStyle/>
          <a:p>
            <a:pPr algn="r">
              <a:spcAft>
                <a:spcPts val="1417"/>
              </a:spcAft>
            </a:pPr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288000" y="1728000"/>
            <a:ext cx="8927640" cy="17866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4400" b="0" strike="noStrike" spc="-1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032360" y="3854520"/>
            <a:ext cx="5183640" cy="462240"/>
          </a:xfrm>
          <a:prstGeom prst="rect">
            <a:avLst/>
          </a:prstGeom>
        </p:spPr>
        <p:txBody>
          <a:bodyPr lIns="0" tIns="0" rIns="0" bIns="0">
            <a:normAutofit fontScale="35000"/>
          </a:bodyPr>
          <a:lstStyle/>
          <a:p>
            <a:pPr algn="r">
              <a:spcAft>
                <a:spcPts val="1417"/>
              </a:spcAft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032360" y="4361040"/>
            <a:ext cx="5183640" cy="462240"/>
          </a:xfrm>
          <a:prstGeom prst="rect">
            <a:avLst/>
          </a:prstGeom>
        </p:spPr>
        <p:txBody>
          <a:bodyPr lIns="0" tIns="0" rIns="0" bIns="0">
            <a:normAutofit fontScale="35000"/>
          </a:bodyPr>
          <a:lstStyle/>
          <a:p>
            <a:pPr algn="r">
              <a:spcAft>
                <a:spcPts val="1417"/>
              </a:spcAft>
            </a:pPr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288000" y="1728000"/>
            <a:ext cx="8927640" cy="17866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4400" b="0" strike="noStrike" spc="-1">
              <a:latin typeface="Arial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4032360" y="3854520"/>
            <a:ext cx="2529360" cy="462240"/>
          </a:xfrm>
          <a:prstGeom prst="rect">
            <a:avLst/>
          </a:prstGeom>
        </p:spPr>
        <p:txBody>
          <a:bodyPr lIns="0" tIns="0" rIns="0" bIns="0">
            <a:normAutofit fontScale="9000"/>
          </a:bodyPr>
          <a:lstStyle/>
          <a:p>
            <a:pPr algn="r">
              <a:spcAft>
                <a:spcPts val="1417"/>
              </a:spcAft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6688440" y="3854520"/>
            <a:ext cx="2529360" cy="462240"/>
          </a:xfrm>
          <a:prstGeom prst="rect">
            <a:avLst/>
          </a:prstGeom>
        </p:spPr>
        <p:txBody>
          <a:bodyPr lIns="0" tIns="0" rIns="0" bIns="0">
            <a:normAutofit fontScale="9000"/>
          </a:bodyPr>
          <a:lstStyle/>
          <a:p>
            <a:pPr algn="r">
              <a:spcAft>
                <a:spcPts val="1417"/>
              </a:spcAft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 type="body"/>
          </p:nvPr>
        </p:nvSpPr>
        <p:spPr>
          <a:xfrm>
            <a:off x="4032360" y="4361040"/>
            <a:ext cx="2529360" cy="462240"/>
          </a:xfrm>
          <a:prstGeom prst="rect">
            <a:avLst/>
          </a:prstGeom>
        </p:spPr>
        <p:txBody>
          <a:bodyPr lIns="0" tIns="0" rIns="0" bIns="0">
            <a:normAutofit fontScale="9000"/>
          </a:bodyPr>
          <a:lstStyle/>
          <a:p>
            <a:pPr algn="r">
              <a:spcAft>
                <a:spcPts val="1417"/>
              </a:spcAft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 type="body"/>
          </p:nvPr>
        </p:nvSpPr>
        <p:spPr>
          <a:xfrm>
            <a:off x="6688440" y="4361040"/>
            <a:ext cx="2529360" cy="462240"/>
          </a:xfrm>
          <a:prstGeom prst="rect">
            <a:avLst/>
          </a:prstGeom>
        </p:spPr>
        <p:txBody>
          <a:bodyPr lIns="0" tIns="0" rIns="0" bIns="0">
            <a:normAutofit fontScale="9000"/>
          </a:bodyPr>
          <a:lstStyle/>
          <a:p>
            <a:pPr algn="r">
              <a:spcAft>
                <a:spcPts val="1417"/>
              </a:spcAft>
            </a:pPr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288000" y="1728000"/>
            <a:ext cx="8927640" cy="17866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4400" b="0" strike="noStrike" spc="-1">
              <a:latin typeface="Arial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 type="body"/>
          </p:nvPr>
        </p:nvSpPr>
        <p:spPr>
          <a:xfrm>
            <a:off x="4032360" y="3854520"/>
            <a:ext cx="1668960" cy="462240"/>
          </a:xfrm>
          <a:prstGeom prst="rect">
            <a:avLst/>
          </a:prstGeom>
        </p:spPr>
        <p:txBody>
          <a:bodyPr lIns="0" tIns="0" rIns="0" bIns="0">
            <a:normAutofit fontScale="4000"/>
          </a:bodyPr>
          <a:lstStyle/>
          <a:p>
            <a:pPr algn="r">
              <a:spcAft>
                <a:spcPts val="1417"/>
              </a:spcAft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 type="body"/>
          </p:nvPr>
        </p:nvSpPr>
        <p:spPr>
          <a:xfrm>
            <a:off x="5785200" y="3854520"/>
            <a:ext cx="1668960" cy="462240"/>
          </a:xfrm>
          <a:prstGeom prst="rect">
            <a:avLst/>
          </a:prstGeom>
        </p:spPr>
        <p:txBody>
          <a:bodyPr lIns="0" tIns="0" rIns="0" bIns="0">
            <a:normAutofit fontScale="4000"/>
          </a:bodyPr>
          <a:lstStyle/>
          <a:p>
            <a:pPr algn="r">
              <a:spcAft>
                <a:spcPts val="1417"/>
              </a:spcAft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 type="body"/>
          </p:nvPr>
        </p:nvSpPr>
        <p:spPr>
          <a:xfrm>
            <a:off x="7538040" y="3854520"/>
            <a:ext cx="1668960" cy="462240"/>
          </a:xfrm>
          <a:prstGeom prst="rect">
            <a:avLst/>
          </a:prstGeom>
        </p:spPr>
        <p:txBody>
          <a:bodyPr lIns="0" tIns="0" rIns="0" bIns="0">
            <a:normAutofit fontScale="4000"/>
          </a:bodyPr>
          <a:lstStyle/>
          <a:p>
            <a:pPr algn="r">
              <a:spcAft>
                <a:spcPts val="1417"/>
              </a:spcAft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 type="body"/>
          </p:nvPr>
        </p:nvSpPr>
        <p:spPr>
          <a:xfrm>
            <a:off x="4032360" y="4361040"/>
            <a:ext cx="1668960" cy="462240"/>
          </a:xfrm>
          <a:prstGeom prst="rect">
            <a:avLst/>
          </a:prstGeom>
        </p:spPr>
        <p:txBody>
          <a:bodyPr lIns="0" tIns="0" rIns="0" bIns="0">
            <a:normAutofit fontScale="4000"/>
          </a:bodyPr>
          <a:lstStyle/>
          <a:p>
            <a:pPr algn="r">
              <a:spcAft>
                <a:spcPts val="1417"/>
              </a:spcAft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 type="body"/>
          </p:nvPr>
        </p:nvSpPr>
        <p:spPr>
          <a:xfrm>
            <a:off x="5785200" y="4361040"/>
            <a:ext cx="1668960" cy="462240"/>
          </a:xfrm>
          <a:prstGeom prst="rect">
            <a:avLst/>
          </a:prstGeom>
        </p:spPr>
        <p:txBody>
          <a:bodyPr lIns="0" tIns="0" rIns="0" bIns="0">
            <a:normAutofit fontScale="4000"/>
          </a:bodyPr>
          <a:lstStyle/>
          <a:p>
            <a:pPr algn="r">
              <a:spcAft>
                <a:spcPts val="1417"/>
              </a:spcAft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 type="body"/>
          </p:nvPr>
        </p:nvSpPr>
        <p:spPr>
          <a:xfrm>
            <a:off x="7538040" y="4361040"/>
            <a:ext cx="1668960" cy="462240"/>
          </a:xfrm>
          <a:prstGeom prst="rect">
            <a:avLst/>
          </a:prstGeom>
        </p:spPr>
        <p:txBody>
          <a:bodyPr lIns="0" tIns="0" rIns="0" bIns="0">
            <a:normAutofit fontScale="4000"/>
          </a:bodyPr>
          <a:lstStyle/>
          <a:p>
            <a:pPr algn="r">
              <a:spcAft>
                <a:spcPts val="1417"/>
              </a:spcAft>
            </a:pPr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288000" y="1728000"/>
            <a:ext cx="8927640" cy="17866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44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4032360" y="3854520"/>
            <a:ext cx="5183640" cy="969480"/>
          </a:xfrm>
          <a:prstGeom prst="rect">
            <a:avLst/>
          </a:prstGeom>
        </p:spPr>
        <p:txBody>
          <a:bodyPr lIns="0" tIns="0" rIns="0" bIns="0">
            <a:normAutofit fontScale="8000"/>
          </a:bodyPr>
          <a:lstStyle/>
          <a:p>
            <a:pPr marL="432000" indent="-324000" algn="r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 algn="r">
              <a:spcAft>
                <a:spcPts val="1134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 algn="r">
              <a:spcAft>
                <a:spcPts val="85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 algn="r">
              <a:spcAft>
                <a:spcPts val="567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 algn="r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 algn="r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 algn="r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0" y="7200000"/>
            <a:ext cx="2348280" cy="2332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ctr"/>
            <a:r>
              <a:rPr lang="ru-RU" sz="1400" b="0" strike="noStrike" spc="-1">
                <a:latin typeface="Arial"/>
              </a:rPr>
              <a:t>&lt;дата/время&gt;</a:t>
            </a: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447360" y="7200000"/>
            <a:ext cx="3195000" cy="1724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ctr"/>
            <a:r>
              <a:rPr lang="ru-RU" sz="1400" b="0" strike="noStrike" spc="-1">
                <a:latin typeface="Arial"/>
              </a:rPr>
              <a:t>&lt;нижний колонтитул&gt;</a:t>
            </a: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9288000" y="7236000"/>
            <a:ext cx="648000" cy="2880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r"/>
            <a:fld id="{BBAB62E0-0C93-4C1D-AEE2-8D0B921B8FF3}" type="slidenum">
              <a:rPr lang="ru-RU" sz="1400" b="0" strike="noStrike" spc="-1">
                <a:latin typeface="Arial"/>
              </a:rPr>
              <a:t>‹#›</a:t>
            </a:fld>
            <a:endParaRPr lang="ru-RU" sz="1400" b="0" strike="noStrike" spc="-1"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ru-RU" sz="44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854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Aft>
                <a:spcPts val="1134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Aft>
                <a:spcPts val="85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Aft>
                <a:spcPts val="567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  <p:sp>
        <p:nvSpPr>
          <p:cNvPr id="43" name="PlaceHolder 3"/>
          <p:cNvSpPr>
            <a:spLocks noGrp="1"/>
          </p:cNvSpPr>
          <p:nvPr>
            <p:ph type="dt"/>
          </p:nvPr>
        </p:nvSpPr>
        <p:spPr>
          <a:xfrm>
            <a:off x="27720" y="7272000"/>
            <a:ext cx="2348280" cy="5212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ru-RU" sz="1400" b="0" strike="noStrike" spc="-1">
                <a:latin typeface="Arial"/>
              </a:rPr>
              <a:t>&lt;дата/время&gt;</a:t>
            </a:r>
          </a:p>
        </p:txBody>
      </p:sp>
      <p:sp>
        <p:nvSpPr>
          <p:cNvPr id="44" name="PlaceHolder 4"/>
          <p:cNvSpPr>
            <a:spLocks noGrp="1"/>
          </p:cNvSpPr>
          <p:nvPr>
            <p:ph type="ftr"/>
          </p:nvPr>
        </p:nvSpPr>
        <p:spPr>
          <a:xfrm>
            <a:off x="3447360" y="7272000"/>
            <a:ext cx="3195000" cy="5212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ctr"/>
            <a:r>
              <a:rPr lang="ru-RU" sz="1400" b="0" strike="noStrike" spc="-1">
                <a:latin typeface="Arial"/>
              </a:rPr>
              <a:t>&lt;нижний колонтитул&gt;</a:t>
            </a:r>
          </a:p>
        </p:txBody>
      </p:sp>
      <p:sp>
        <p:nvSpPr>
          <p:cNvPr id="45" name="PlaceHolder 5"/>
          <p:cNvSpPr>
            <a:spLocks noGrp="1"/>
          </p:cNvSpPr>
          <p:nvPr>
            <p:ph type="sldNum"/>
          </p:nvPr>
        </p:nvSpPr>
        <p:spPr>
          <a:xfrm>
            <a:off x="7587720" y="7254720"/>
            <a:ext cx="2348280" cy="5212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r"/>
            <a:fld id="{7C1DEFD2-F369-41C1-8A62-FE30F652D63C}" type="slidenum">
              <a:rPr lang="ru-RU" sz="1400" b="0" strike="noStrike" spc="-1">
                <a:latin typeface="Arial"/>
              </a:rPr>
              <a:t>‹#›</a:t>
            </a:fld>
            <a:endParaRPr lang="ru-RU" sz="1400" b="0" strike="noStrike" spc="-1"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DDE8CB"/>
            </a:gs>
            <a:gs pos="100000">
              <a:srgbClr val="FFD7D7"/>
            </a:gs>
          </a:gsLst>
          <a:lin ang="36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extShape 1"/>
          <p:cNvSpPr txBox="1"/>
          <p:nvPr/>
        </p:nvSpPr>
        <p:spPr>
          <a:xfrm>
            <a:off x="648000" y="819720"/>
            <a:ext cx="9144000" cy="2996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>
            <a:noAutofit/>
          </a:bodyPr>
          <a:lstStyle/>
          <a:p>
            <a:r>
              <a:rPr lang="ru-RU" sz="4400" b="0" strike="noStrike" spc="-1" dirty="0">
                <a:latin typeface="Arial"/>
              </a:rPr>
              <a:t>Авторская игра по развитию речи</a:t>
            </a:r>
            <a:br>
              <a:rPr dirty="0"/>
            </a:br>
            <a:r>
              <a:rPr lang="ru-RU" dirty="0"/>
              <a:t> </a:t>
            </a:r>
            <a:r>
              <a:rPr lang="ru-RU" sz="4400" spc="-1" dirty="0">
                <a:latin typeface="Arial"/>
              </a:rPr>
              <a:t>«В</a:t>
            </a:r>
            <a:r>
              <a:rPr lang="ru-RU" sz="4400" b="0" strike="noStrike" spc="-1" dirty="0">
                <a:latin typeface="Arial"/>
              </a:rPr>
              <a:t>ЕСЕЛЫЕ КАРТИНКИ</a:t>
            </a:r>
            <a:r>
              <a:rPr lang="ru-RU" sz="4400" spc="-1" dirty="0">
                <a:latin typeface="Arial"/>
              </a:rPr>
              <a:t>»</a:t>
            </a:r>
            <a:br>
              <a:rPr dirty="0"/>
            </a:br>
            <a:endParaRPr lang="ru-RU" sz="4400" b="0" strike="noStrike" spc="-1" dirty="0">
              <a:latin typeface="Arial"/>
            </a:endParaRPr>
          </a:p>
        </p:txBody>
      </p:sp>
      <p:sp>
        <p:nvSpPr>
          <p:cNvPr id="83" name="TextShape 2"/>
          <p:cNvSpPr txBox="1"/>
          <p:nvPr/>
        </p:nvSpPr>
        <p:spPr>
          <a:xfrm>
            <a:off x="5472000" y="4638240"/>
            <a:ext cx="3960000" cy="22791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r>
              <a:rPr lang="ru-RU" sz="3200" b="0" strike="noStrike" spc="-1" dirty="0">
                <a:latin typeface="Arial"/>
              </a:rPr>
              <a:t>Подготовил:</a:t>
            </a:r>
          </a:p>
          <a:p>
            <a:pPr algn="ctr"/>
            <a:r>
              <a:rPr lang="ru-RU" sz="3200" b="0" strike="noStrike" spc="-1" dirty="0" err="1">
                <a:latin typeface="Arial"/>
              </a:rPr>
              <a:t>Кучерова.В.В</a:t>
            </a:r>
            <a:endParaRPr lang="ru-RU" sz="3200" b="0" strike="noStrike" spc="-1" dirty="0">
              <a:latin typeface="Arial"/>
            </a:endParaRPr>
          </a:p>
          <a:p>
            <a:pPr algn="ctr"/>
            <a:r>
              <a:rPr lang="ru-RU" sz="3200" b="0" strike="noStrike" spc="-1" dirty="0">
                <a:latin typeface="Arial"/>
              </a:rPr>
              <a:t>Воспитатель</a:t>
            </a:r>
          </a:p>
          <a:p>
            <a:pPr algn="ctr"/>
            <a:r>
              <a:rPr lang="ru-RU" sz="3200" b="0" strike="noStrike" spc="-1" dirty="0">
                <a:latin typeface="Arial"/>
              </a:rPr>
              <a:t>МБДОУ №3«СКАЗКА»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DDE8CB"/>
            </a:gs>
            <a:gs pos="100000">
              <a:srgbClr val="FFD7D7"/>
            </a:gs>
          </a:gsLst>
          <a:lin ang="36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TextShape 1"/>
          <p:cNvSpPr txBox="1"/>
          <p:nvPr/>
        </p:nvSpPr>
        <p:spPr>
          <a:xfrm>
            <a:off x="648000" y="864000"/>
            <a:ext cx="9038880" cy="453600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>
            <a:noAutofit/>
          </a:bodyPr>
          <a:lstStyle/>
          <a:p>
            <a:r>
              <a:rPr lang="ru-RU" sz="1800" b="0" strike="noStrike" spc="-1">
                <a:latin typeface="Arial"/>
              </a:rPr>
              <a:t>Роль дидактической игры в развитии речи детей дошкольного возроста.</a:t>
            </a:r>
          </a:p>
          <a:p>
            <a:endParaRPr lang="ru-RU" sz="1800" b="0" strike="noStrike" spc="-1">
              <a:latin typeface="Arial"/>
            </a:endParaRPr>
          </a:p>
          <a:p>
            <a:r>
              <a:rPr lang="ru-RU" sz="1800" b="0" strike="noStrike" spc="-1">
                <a:latin typeface="Arial"/>
              </a:rPr>
              <a:t>Основная задача развития речи через дидактическую игру-за счет увеличения </a:t>
            </a:r>
          </a:p>
          <a:p>
            <a:r>
              <a:rPr lang="ru-RU" sz="1800" b="0" strike="noStrike" spc="-1">
                <a:latin typeface="Arial"/>
              </a:rPr>
              <a:t>объема накопительных знаний об окружающем мире.Игра успешно рещает </a:t>
            </a:r>
          </a:p>
          <a:p>
            <a:r>
              <a:rPr lang="ru-RU" sz="1800" b="0" strike="noStrike" spc="-1">
                <a:latin typeface="Arial"/>
              </a:rPr>
              <a:t>следующие задачи в дошкольном воспитании детей:</a:t>
            </a:r>
          </a:p>
          <a:p>
            <a:r>
              <a:rPr lang="ru-RU" sz="1800" b="0" strike="noStrike" spc="-1">
                <a:latin typeface="Arial"/>
              </a:rPr>
              <a:t>-помогает в понимании значения слов и их правильного употребления с </a:t>
            </a:r>
          </a:p>
          <a:p>
            <a:r>
              <a:rPr lang="ru-RU" sz="1800" b="0" strike="noStrike" spc="-1">
                <a:latin typeface="Arial"/>
              </a:rPr>
              <a:t>другими словами;</a:t>
            </a:r>
          </a:p>
          <a:p>
            <a:r>
              <a:rPr lang="ru-RU" sz="1800" b="0" strike="noStrike" spc="-1">
                <a:latin typeface="Arial"/>
              </a:rPr>
              <a:t>-позволяют освоить обобщающее значение слов;</a:t>
            </a:r>
          </a:p>
          <a:p>
            <a:r>
              <a:rPr lang="ru-RU" sz="1800" b="0" strike="noStrike" spc="-1">
                <a:latin typeface="Arial"/>
              </a:rPr>
              <a:t>-стимулирует работу воображения;</a:t>
            </a:r>
          </a:p>
          <a:p>
            <a:r>
              <a:rPr lang="ru-RU" sz="1800" b="0" strike="noStrike" spc="-1">
                <a:latin typeface="Arial"/>
              </a:rPr>
              <a:t>-развивает логическое и образное мышление ,необходимое для решения</a:t>
            </a:r>
          </a:p>
          <a:p>
            <a:r>
              <a:rPr lang="ru-RU" sz="1800" b="0" strike="noStrike" spc="-1">
                <a:latin typeface="Arial"/>
              </a:rPr>
              <a:t>поставленных задач;</a:t>
            </a:r>
          </a:p>
          <a:p>
            <a:r>
              <a:rPr lang="ru-RU" sz="1800" b="0" strike="noStrike" spc="-1">
                <a:latin typeface="Arial"/>
              </a:rPr>
              <a:t>-пополнение словарного запаса словами в повседневном общении.</a:t>
            </a:r>
          </a:p>
        </p:txBody>
      </p:sp>
      <p:pic>
        <p:nvPicPr>
          <p:cNvPr id="85" name="Рисунок 84"/>
          <p:cNvPicPr/>
          <p:nvPr/>
        </p:nvPicPr>
        <p:blipFill>
          <a:blip r:embed="rId2"/>
          <a:stretch/>
        </p:blipFill>
        <p:spPr>
          <a:xfrm>
            <a:off x="6840000" y="4320000"/>
            <a:ext cx="2619000" cy="2571480"/>
          </a:xfrm>
          <a:prstGeom prst="rect">
            <a:avLst/>
          </a:prstGeom>
          <a:ln>
            <a:noFill/>
          </a:ln>
        </p:spPr>
      </p:pic>
      <p:pic>
        <p:nvPicPr>
          <p:cNvPr id="86" name="Рисунок 85"/>
          <p:cNvPicPr/>
          <p:nvPr/>
        </p:nvPicPr>
        <p:blipFill>
          <a:blip r:embed="rId2"/>
          <a:stretch/>
        </p:blipFill>
        <p:spPr>
          <a:xfrm>
            <a:off x="3744000" y="4340520"/>
            <a:ext cx="2619000" cy="2571480"/>
          </a:xfrm>
          <a:prstGeom prst="rect">
            <a:avLst/>
          </a:prstGeom>
          <a:ln>
            <a:noFill/>
          </a:ln>
        </p:spPr>
      </p:pic>
      <p:pic>
        <p:nvPicPr>
          <p:cNvPr id="87" name="Рисунок 86"/>
          <p:cNvPicPr/>
          <p:nvPr/>
        </p:nvPicPr>
        <p:blipFill>
          <a:blip r:embed="rId2"/>
          <a:stretch/>
        </p:blipFill>
        <p:spPr>
          <a:xfrm>
            <a:off x="621000" y="4320000"/>
            <a:ext cx="2619000" cy="25714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DDE8CB"/>
            </a:gs>
            <a:gs pos="100000">
              <a:srgbClr val="FFD7D7"/>
            </a:gs>
          </a:gsLst>
          <a:lin ang="36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TextShape 1"/>
          <p:cNvSpPr txBox="1"/>
          <p:nvPr/>
        </p:nvSpPr>
        <p:spPr>
          <a:xfrm>
            <a:off x="792000" y="1368000"/>
            <a:ext cx="8209080" cy="252000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>
            <a:noAutofit/>
          </a:bodyPr>
          <a:lstStyle/>
          <a:p>
            <a:r>
              <a:rPr lang="ru-RU" sz="1800" b="0" strike="noStrike" spc="-1">
                <a:latin typeface="Arial"/>
              </a:rPr>
              <a:t>Цель:упражнять в составлении предложений,умении отвечать на вопросы,</a:t>
            </a:r>
          </a:p>
          <a:p>
            <a:r>
              <a:rPr lang="ru-RU" sz="1800" b="0" strike="noStrike" spc="-1">
                <a:latin typeface="Arial"/>
              </a:rPr>
              <a:t>развивать связную речь. </a:t>
            </a:r>
          </a:p>
          <a:p>
            <a:endParaRPr lang="ru-RU" sz="1800" b="0" strike="noStrike" spc="-1">
              <a:latin typeface="Arial"/>
            </a:endParaRPr>
          </a:p>
          <a:p>
            <a:endParaRPr lang="ru-RU" sz="1800" b="0" strike="noStrike" spc="-1">
              <a:latin typeface="Arial"/>
            </a:endParaRPr>
          </a:p>
          <a:p>
            <a:endParaRPr lang="ru-RU" sz="1800" b="0" strike="noStrike" spc="-1">
              <a:latin typeface="Arial"/>
            </a:endParaRPr>
          </a:p>
          <a:p>
            <a:r>
              <a:rPr lang="ru-RU" sz="1800" b="0" strike="noStrike" spc="-1">
                <a:latin typeface="Arial"/>
              </a:rPr>
              <a:t>Задачи:учить детей внимательности,развитию памяти,речевой активности,</a:t>
            </a:r>
          </a:p>
          <a:p>
            <a:r>
              <a:rPr lang="ru-RU" sz="1800" b="0" strike="noStrike" spc="-1">
                <a:latin typeface="Arial"/>
              </a:rPr>
              <a:t>быстрому мышлению,составлению предложения с видом на карточки,</a:t>
            </a:r>
          </a:p>
          <a:p>
            <a:r>
              <a:rPr lang="ru-RU" sz="1800" b="0" strike="noStrike" spc="-1">
                <a:latin typeface="Arial"/>
              </a:rPr>
              <a:t>картинки.</a:t>
            </a:r>
          </a:p>
        </p:txBody>
      </p:sp>
      <p:pic>
        <p:nvPicPr>
          <p:cNvPr id="89" name="Рисунок 88"/>
          <p:cNvPicPr/>
          <p:nvPr/>
        </p:nvPicPr>
        <p:blipFill>
          <a:blip r:embed="rId2"/>
          <a:stretch/>
        </p:blipFill>
        <p:spPr>
          <a:xfrm>
            <a:off x="6957000" y="4412520"/>
            <a:ext cx="2619000" cy="2571480"/>
          </a:xfrm>
          <a:prstGeom prst="rect">
            <a:avLst/>
          </a:prstGeom>
          <a:ln>
            <a:noFill/>
          </a:ln>
        </p:spPr>
      </p:pic>
      <p:pic>
        <p:nvPicPr>
          <p:cNvPr id="90" name="Рисунок 89"/>
          <p:cNvPicPr/>
          <p:nvPr/>
        </p:nvPicPr>
        <p:blipFill>
          <a:blip r:embed="rId2"/>
          <a:stretch/>
        </p:blipFill>
        <p:spPr>
          <a:xfrm>
            <a:off x="792000" y="4412520"/>
            <a:ext cx="2619000" cy="2571480"/>
          </a:xfrm>
          <a:prstGeom prst="rect">
            <a:avLst/>
          </a:prstGeom>
          <a:ln>
            <a:noFill/>
          </a:ln>
        </p:spPr>
      </p:pic>
      <p:pic>
        <p:nvPicPr>
          <p:cNvPr id="91" name="Рисунок 90"/>
          <p:cNvPicPr/>
          <p:nvPr/>
        </p:nvPicPr>
        <p:blipFill>
          <a:blip r:embed="rId2"/>
          <a:stretch/>
        </p:blipFill>
        <p:spPr>
          <a:xfrm>
            <a:off x="3789000" y="4340520"/>
            <a:ext cx="2619000" cy="25714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DDE8CB"/>
            </a:gs>
            <a:gs pos="100000">
              <a:srgbClr val="FFD7D7"/>
            </a:gs>
          </a:gsLst>
          <a:lin ang="36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Рисунок 91"/>
          <p:cNvPicPr/>
          <p:nvPr/>
        </p:nvPicPr>
        <p:blipFill>
          <a:blip r:embed="rId2"/>
          <a:stretch/>
        </p:blipFill>
        <p:spPr>
          <a:xfrm>
            <a:off x="1512000" y="504000"/>
            <a:ext cx="6696000" cy="6696000"/>
          </a:xfrm>
          <a:prstGeom prst="rect">
            <a:avLst/>
          </a:prstGeom>
          <a:ln>
            <a:noFill/>
          </a:ln>
        </p:spPr>
      </p:pic>
      <p:pic>
        <p:nvPicPr>
          <p:cNvPr id="93" name="Рисунок 92"/>
          <p:cNvPicPr/>
          <p:nvPr/>
        </p:nvPicPr>
        <p:blipFill>
          <a:blip r:embed="rId3"/>
          <a:stretch/>
        </p:blipFill>
        <p:spPr>
          <a:xfrm>
            <a:off x="7560000" y="144000"/>
            <a:ext cx="1296000" cy="1296000"/>
          </a:xfrm>
          <a:prstGeom prst="rect">
            <a:avLst/>
          </a:prstGeom>
          <a:ln>
            <a:noFill/>
          </a:ln>
        </p:spPr>
      </p:pic>
      <p:pic>
        <p:nvPicPr>
          <p:cNvPr id="94" name="Рисунок 93"/>
          <p:cNvPicPr/>
          <p:nvPr/>
        </p:nvPicPr>
        <p:blipFill>
          <a:blip r:embed="rId3"/>
          <a:stretch/>
        </p:blipFill>
        <p:spPr>
          <a:xfrm>
            <a:off x="4608000" y="6532560"/>
            <a:ext cx="595440" cy="5954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DDE8CB"/>
            </a:gs>
            <a:gs pos="100000">
              <a:srgbClr val="FFD7D7"/>
            </a:gs>
          </a:gsLst>
          <a:lin ang="36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Рисунок 94"/>
          <p:cNvPicPr/>
          <p:nvPr/>
        </p:nvPicPr>
        <p:blipFill>
          <a:blip r:embed="rId2"/>
          <a:stretch/>
        </p:blipFill>
        <p:spPr>
          <a:xfrm>
            <a:off x="1872000" y="216000"/>
            <a:ext cx="6336000" cy="7056000"/>
          </a:xfrm>
          <a:prstGeom prst="rect">
            <a:avLst/>
          </a:prstGeom>
          <a:ln>
            <a:noFill/>
          </a:ln>
        </p:spPr>
      </p:pic>
      <p:pic>
        <p:nvPicPr>
          <p:cNvPr id="96" name="Рисунок 95"/>
          <p:cNvPicPr/>
          <p:nvPr/>
        </p:nvPicPr>
        <p:blipFill>
          <a:blip r:embed="rId3"/>
          <a:stretch/>
        </p:blipFill>
        <p:spPr>
          <a:xfrm>
            <a:off x="7416000" y="144000"/>
            <a:ext cx="1368000" cy="1368000"/>
          </a:xfrm>
          <a:prstGeom prst="rect">
            <a:avLst/>
          </a:prstGeom>
          <a:ln>
            <a:noFill/>
          </a:ln>
        </p:spPr>
      </p:pic>
      <p:pic>
        <p:nvPicPr>
          <p:cNvPr id="97" name="Рисунок 96"/>
          <p:cNvPicPr/>
          <p:nvPr/>
        </p:nvPicPr>
        <p:blipFill>
          <a:blip r:embed="rId3"/>
          <a:stretch/>
        </p:blipFill>
        <p:spPr>
          <a:xfrm>
            <a:off x="4876560" y="6532560"/>
            <a:ext cx="595440" cy="5954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DDE8CB"/>
            </a:gs>
            <a:gs pos="100000">
              <a:srgbClr val="FFD7D7"/>
            </a:gs>
          </a:gsLst>
          <a:lin ang="36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Рисунок 97"/>
          <p:cNvPicPr/>
          <p:nvPr/>
        </p:nvPicPr>
        <p:blipFill>
          <a:blip r:embed="rId2"/>
          <a:stretch/>
        </p:blipFill>
        <p:spPr>
          <a:xfrm>
            <a:off x="1944000" y="144000"/>
            <a:ext cx="6264000" cy="7128000"/>
          </a:xfrm>
          <a:prstGeom prst="rect">
            <a:avLst/>
          </a:prstGeom>
          <a:ln>
            <a:noFill/>
          </a:ln>
        </p:spPr>
      </p:pic>
      <p:pic>
        <p:nvPicPr>
          <p:cNvPr id="99" name="Рисунок 98"/>
          <p:cNvPicPr/>
          <p:nvPr/>
        </p:nvPicPr>
        <p:blipFill>
          <a:blip r:embed="rId3"/>
          <a:stretch/>
        </p:blipFill>
        <p:spPr>
          <a:xfrm>
            <a:off x="7416000" y="118440"/>
            <a:ext cx="1465560" cy="1465560"/>
          </a:xfrm>
          <a:prstGeom prst="rect">
            <a:avLst/>
          </a:prstGeom>
          <a:ln>
            <a:noFill/>
          </a:ln>
        </p:spPr>
      </p:pic>
      <p:pic>
        <p:nvPicPr>
          <p:cNvPr id="100" name="Рисунок 99"/>
          <p:cNvPicPr/>
          <p:nvPr/>
        </p:nvPicPr>
        <p:blipFill>
          <a:blip r:embed="rId3"/>
          <a:stretch/>
        </p:blipFill>
        <p:spPr>
          <a:xfrm>
            <a:off x="4752000" y="6604560"/>
            <a:ext cx="523440" cy="5234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DDE8CB"/>
            </a:gs>
            <a:gs pos="100000">
              <a:srgbClr val="FFD7D7"/>
            </a:gs>
          </a:gsLst>
          <a:lin ang="36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Рисунок 100"/>
          <p:cNvPicPr/>
          <p:nvPr/>
        </p:nvPicPr>
        <p:blipFill>
          <a:blip r:embed="rId2"/>
          <a:stretch/>
        </p:blipFill>
        <p:spPr>
          <a:xfrm>
            <a:off x="504000" y="720000"/>
            <a:ext cx="9216000" cy="61920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DDE8CB"/>
            </a:gs>
            <a:gs pos="100000">
              <a:srgbClr val="FFD7D7"/>
            </a:gs>
          </a:gsLst>
          <a:lin ang="36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Рисунок 101"/>
          <p:cNvPicPr/>
          <p:nvPr/>
        </p:nvPicPr>
        <p:blipFill>
          <a:blip r:embed="rId2"/>
          <a:stretch/>
        </p:blipFill>
        <p:spPr>
          <a:xfrm>
            <a:off x="814680" y="576000"/>
            <a:ext cx="8535960" cy="61920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DDE8CB"/>
            </a:gs>
            <a:gs pos="100000">
              <a:srgbClr val="FFD7D7"/>
            </a:gs>
          </a:gsLst>
          <a:lin ang="36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Рисунок 102"/>
          <p:cNvPicPr/>
          <p:nvPr/>
        </p:nvPicPr>
        <p:blipFill>
          <a:blip r:embed="rId2"/>
          <a:stretch/>
        </p:blipFill>
        <p:spPr>
          <a:xfrm>
            <a:off x="1584720" y="648000"/>
            <a:ext cx="7199280" cy="64800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DDE8CB"/>
            </a:gs>
            <a:gs pos="100000">
              <a:srgbClr val="FFD7D7"/>
            </a:gs>
          </a:gsLst>
          <a:lin ang="36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Рисунок 103"/>
          <p:cNvPicPr/>
          <p:nvPr/>
        </p:nvPicPr>
        <p:blipFill>
          <a:blip r:embed="rId2"/>
          <a:stretch/>
        </p:blipFill>
        <p:spPr>
          <a:xfrm>
            <a:off x="1296000" y="432000"/>
            <a:ext cx="7704000" cy="66960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DDE8CB"/>
            </a:gs>
            <a:gs pos="100000">
              <a:srgbClr val="FFD7D7"/>
            </a:gs>
          </a:gsLst>
          <a:lin ang="36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TextShape 1"/>
          <p:cNvSpPr txBox="1"/>
          <p:nvPr/>
        </p:nvSpPr>
        <p:spPr>
          <a:xfrm>
            <a:off x="967320" y="1944000"/>
            <a:ext cx="8248680" cy="216000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>
            <a:noAutofit/>
          </a:bodyPr>
          <a:lstStyle/>
          <a:p>
            <a:r>
              <a:rPr lang="ru-RU" sz="1800" b="0" strike="noStrike" spc="-1">
                <a:latin typeface="Arial"/>
              </a:rPr>
              <a:t>Учите ребенка каким-нибудь неизвестным ему пяти словам -он будет долго</a:t>
            </a:r>
          </a:p>
          <a:p>
            <a:r>
              <a:rPr lang="ru-RU" sz="1800" b="0" strike="noStrike" spc="-1">
                <a:latin typeface="Arial"/>
              </a:rPr>
              <a:t>и напрасно мучатся,но свяжите двадцать таких слов с картинками  и он</a:t>
            </a:r>
          </a:p>
          <a:p>
            <a:r>
              <a:rPr lang="ru-RU" sz="1800" b="0" strike="noStrike" spc="-1">
                <a:latin typeface="Arial"/>
              </a:rPr>
              <a:t>усвоит их на лету.</a:t>
            </a:r>
          </a:p>
          <a:p>
            <a:endParaRPr lang="ru-RU" sz="1800" b="0" strike="noStrike" spc="-1">
              <a:latin typeface="Arial"/>
            </a:endParaRPr>
          </a:p>
          <a:p>
            <a:r>
              <a:rPr lang="ru-RU" sz="1800" b="0" strike="noStrike" spc="-1">
                <a:latin typeface="Arial"/>
              </a:rPr>
              <a:t>Ушинский Константин Дмитриевич.</a:t>
            </a:r>
          </a:p>
        </p:txBody>
      </p:sp>
      <p:pic>
        <p:nvPicPr>
          <p:cNvPr id="106" name="Рисунок 105"/>
          <p:cNvPicPr/>
          <p:nvPr/>
        </p:nvPicPr>
        <p:blipFill>
          <a:blip r:embed="rId2"/>
          <a:stretch/>
        </p:blipFill>
        <p:spPr>
          <a:xfrm>
            <a:off x="3943440" y="1978200"/>
            <a:ext cx="2320560" cy="22698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DDE8CB"/>
            </a:gs>
            <a:gs pos="100000">
              <a:srgbClr val="FFD7D7"/>
            </a:gs>
          </a:gsLst>
          <a:lin ang="36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TextShape 1"/>
          <p:cNvSpPr txBox="1"/>
          <p:nvPr/>
        </p:nvSpPr>
        <p:spPr>
          <a:xfrm>
            <a:off x="1641600" y="2376000"/>
            <a:ext cx="3038400" cy="34632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>
            <a:noAutofit/>
          </a:bodyPr>
          <a:lstStyle/>
          <a:p>
            <a:r>
              <a:rPr lang="ru-RU" sz="1800" b="0" strike="noStrike" spc="-1">
                <a:latin typeface="Arial"/>
              </a:rPr>
              <a:t>СПАСИБО ЗА ВНИМАНИЕ</a:t>
            </a:r>
          </a:p>
        </p:txBody>
      </p:sp>
      <p:pic>
        <p:nvPicPr>
          <p:cNvPr id="108" name="Рисунок 107"/>
          <p:cNvPicPr/>
          <p:nvPr/>
        </p:nvPicPr>
        <p:blipFill>
          <a:blip r:embed="rId2"/>
          <a:stretch/>
        </p:blipFill>
        <p:spPr>
          <a:xfrm>
            <a:off x="6093000" y="3672000"/>
            <a:ext cx="2619000" cy="25714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</TotalTime>
  <Words>186</Words>
  <Application>Microsoft Office PowerPoint</Application>
  <PresentationFormat>Произвольный</PresentationFormat>
  <Paragraphs>31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Arial</vt:lpstr>
      <vt:lpstr>Symbol</vt:lpstr>
      <vt:lpstr>Wingdings</vt:lpstr>
      <vt:lpstr>Office Theme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Nature Illustration</dc:title>
  <dc:subject/>
  <dc:creator/>
  <dc:description/>
  <cp:lastModifiedBy>Виталий Шафаростов</cp:lastModifiedBy>
  <cp:revision>3</cp:revision>
  <dcterms:created xsi:type="dcterms:W3CDTF">2022-04-04T21:22:45Z</dcterms:created>
  <dcterms:modified xsi:type="dcterms:W3CDTF">2024-02-19T20:03:35Z</dcterms:modified>
  <dc:language>ru-RU</dc:language>
</cp:coreProperties>
</file>