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9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30488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30488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30488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04000" y="430488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571200" y="430488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638040" y="4304880"/>
            <a:ext cx="2920680" cy="2315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Для правки текста заглавия щёлкните мышью</a:t>
            </a:r>
            <a:endParaRPr b="1" lang="ru-RU" sz="20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</p:spPr>
        <p:txBody>
          <a:bodyPr lIns="0" rIns="0" tIns="0" bIns="0">
            <a:normAutofit fontScale="8000"/>
          </a:bodyPr>
          <a:p>
            <a:pPr marL="432000" indent="-324000" algn="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 algn="r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 algn="r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 algn="r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0" y="7200000"/>
            <a:ext cx="2348280" cy="23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ru-RU" sz="1400" spc="-1" strike="noStrike">
                <a:latin typeface="Arial"/>
              </a:rPr>
              <a:t>&lt;дата/время&gt;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7200000"/>
            <a:ext cx="3195000" cy="172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ru-RU" sz="1400" spc="-1" strike="noStrike">
                <a:latin typeface="Arial"/>
              </a:rPr>
              <a:t>&lt;нижний колонтитул&gt;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9288000" y="7236000"/>
            <a:ext cx="648000" cy="2880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1A1C947F-6D5C-462E-AF34-9BF70396E5E2}" type="slidenum">
              <a:rPr b="0" lang="ru-RU" sz="1400" spc="-1" strike="noStrike">
                <a:latin typeface="Arial"/>
              </a:rPr>
              <a:t>&lt;номер&gt;</a:t>
            </a:fld>
            <a:endParaRPr b="0" lang="ru-RU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27720" y="727200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Arial"/>
              </a:rPr>
              <a:t>&lt;дата/время&gt;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727200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ru-RU" sz="1400" spc="-1" strike="noStrike">
                <a:latin typeface="Arial"/>
              </a:rPr>
              <a:t>&lt;нижний колонтитул&gt;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87720" y="725472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34EF3C7F-3427-4D32-9165-ABC8EB5554EB}" type="slidenum">
              <a:rPr b="0" lang="ru-RU" sz="1400" spc="-1" strike="noStrike">
                <a:latin typeface="Arial"/>
              </a:rPr>
              <a:t>&lt;номер&gt;</a:t>
            </a:fld>
            <a:endParaRPr b="0" lang="ru-RU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288000" y="922680"/>
            <a:ext cx="8927640" cy="1786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Презентация на тему:Использование инновационных образовательных технологий в коррекции нарушений устной и письменной речи</a:t>
            </a:r>
            <a:endParaRPr b="1" lang="ru-RU" sz="2000" spc="-1" strike="noStrike"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3744360" y="4896360"/>
            <a:ext cx="5183640" cy="1367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3200" spc="-1" strike="noStrike">
                <a:latin typeface="Arial"/>
              </a:rPr>
              <a:t>МБДОУ д/с №3 СКАЗКА</a:t>
            </a:r>
            <a:endParaRPr b="0" lang="ru-RU" sz="3200" spc="-1" strike="noStrike">
              <a:latin typeface="Arial"/>
            </a:endParaRPr>
          </a:p>
          <a:p>
            <a:pPr algn="ctr"/>
            <a:r>
              <a:rPr b="0" lang="ru-RU" sz="3200" spc="-1" strike="noStrike">
                <a:latin typeface="Arial"/>
              </a:rPr>
              <a:t>Учитель-логопед</a:t>
            </a:r>
            <a:endParaRPr b="0" lang="ru-RU" sz="3200" spc="-1" strike="noStrike">
              <a:latin typeface="Arial"/>
            </a:endParaRPr>
          </a:p>
          <a:p>
            <a:pPr algn="ctr"/>
            <a:r>
              <a:rPr b="0" lang="ru-RU" sz="3200" spc="-1" strike="noStrike">
                <a:latin typeface="Arial"/>
              </a:rPr>
              <a:t>Кучерова В.В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32000" y="1217160"/>
            <a:ext cx="8927640" cy="39668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Хорошо развитая речь ребенка является важным условием для общего его развития,успешного обучения в школе.</a:t>
            </a:r>
            <a:br/>
            <a:r>
              <a:rPr b="1" lang="ru-RU" sz="2000" spc="-1" strike="noStrike">
                <a:latin typeface="Arial"/>
              </a:rPr>
              <a:t>Современная логопедия находится в постоянном поиске путей совершенствования процесса обучения и развития детей,на разных этапах и в различных образовательных условиях.</a:t>
            </a:r>
            <a:br/>
            <a:r>
              <a:rPr b="1" lang="ru-RU" sz="2000" spc="-1" strike="noStrike">
                <a:latin typeface="Arial"/>
              </a:rPr>
              <a:t>В частности одним из требований современного образования является использование инновационных технологий в коррекционной работе с детьми дошкольного  возроста.</a:t>
            </a:r>
            <a:br/>
            <a:r>
              <a:rPr b="1" lang="ru-RU" sz="2000" spc="-1" strike="noStrike">
                <a:latin typeface="Arial"/>
              </a:rPr>
              <a:t>Основной проблемой для ДОУ,становится увеличение количества детей,имеющих трудности освоения общеобразовательной программы и детей с тяжелым нарушением речи.</a:t>
            </a:r>
            <a:br/>
            <a:r>
              <a:rPr b="1" lang="ru-RU" sz="2000" spc="-1" strike="noStrike">
                <a:latin typeface="Arial"/>
              </a:rPr>
              <a:t>В рамках введения ФГОС ДО приоритетной задачей становится решение этих проблем с помощью инновационных технологий.</a:t>
            </a:r>
            <a:br/>
            <a:endParaRPr b="1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04000" y="1080000"/>
            <a:ext cx="8927640" cy="481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Инновации определяют новые методы,формы,средства технологии ,использующиеся в педагогической практике,ориентированной на личность ребенка,на развитие его способностей.</a:t>
            </a:r>
            <a:br/>
            <a:r>
              <a:rPr b="1" lang="ru-RU" sz="2000" spc="-1" strike="noStrike">
                <a:latin typeface="Arial"/>
              </a:rPr>
              <a:t>В поисках инновационных технологий в коррекции нарушений устной и письменной речи,я обратила внимание на нетрадиционные логопедические технологии.</a:t>
            </a:r>
            <a:br/>
            <a:br/>
            <a:r>
              <a:rPr b="1" lang="ru-RU" sz="2000" spc="-1" strike="noStrike">
                <a:latin typeface="Arial"/>
              </a:rPr>
              <a:t>-ЛОГОСКАЗКИ;</a:t>
            </a:r>
            <a:br/>
            <a:r>
              <a:rPr b="1" lang="ru-RU" sz="2000" spc="-1" strike="noStrike">
                <a:latin typeface="Arial"/>
              </a:rPr>
              <a:t>-СУ ДЖОК терапия;</a:t>
            </a:r>
            <a:br/>
            <a:r>
              <a:rPr b="1" lang="ru-RU" sz="2000" spc="-1" strike="noStrike">
                <a:latin typeface="Arial"/>
              </a:rPr>
              <a:t>-ИЗО терапия;</a:t>
            </a:r>
            <a:br/>
            <a:r>
              <a:rPr b="1" lang="ru-RU" sz="2000" spc="-1" strike="noStrike">
                <a:latin typeface="Arial"/>
              </a:rPr>
              <a:t>-ДИДАКТИЧЕСКИЕ ИГРЫ;</a:t>
            </a:r>
            <a:br/>
            <a:r>
              <a:rPr b="1" lang="ru-RU" sz="2000" spc="-1" strike="noStrike">
                <a:latin typeface="Arial"/>
              </a:rPr>
              <a:t>-МАССАЖ прищепками.</a:t>
            </a:r>
            <a:br/>
            <a:br/>
            <a:br/>
            <a:br/>
            <a:endParaRPr b="1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648360" y="504000"/>
            <a:ext cx="8927640" cy="1983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Логосказки-это целостный педагогический процесс,который способствует развитию всех сторон речи,а так же активизации внимания,памяти,мышления,воображения.Логосказки могут применять в своей работе,как логопеды,так и воспитатели.Эти сказки могут предстовлять собой целое занятие.</a:t>
            </a:r>
            <a:br/>
            <a:r>
              <a:rPr b="1" lang="ru-RU" sz="2000" spc="-1" strike="noStrike">
                <a:latin typeface="Arial"/>
              </a:rPr>
              <a:t>Я выбрала лексико-грамматическую «РЕПКА»где можно отрабатывать употребление предлогов ЗА,ПЕРЕД и тд.</a:t>
            </a:r>
            <a:endParaRPr b="1" lang="ru-RU" sz="2000" spc="-1" strike="noStrike">
              <a:latin typeface="Arial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2664360" y="2952000"/>
            <a:ext cx="5183640" cy="273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добавления текста щёлкните мышью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2232000" y="2936880"/>
            <a:ext cx="5832000" cy="3255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1119600" y="351360"/>
            <a:ext cx="7376400" cy="5192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288360" y="185760"/>
            <a:ext cx="8927640" cy="2550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Одним из эффективных приемов обеспечивающих развитие позновательной,эмоциональной,а также речевой деятельности ребенка является Су Джок терапия.</a:t>
            </a:r>
            <a:br/>
            <a:r>
              <a:rPr b="1" lang="ru-RU" sz="2000" spc="-1" strike="noStrike">
                <a:latin typeface="Arial"/>
              </a:rPr>
              <a:t>Стимуляция кистей оказывает выраженное профилактическое и лечебное действие,поэтому определив нужные точки можно развивать речевую деятельность ребенка,а также его психические процессы,развитие фонематического слуха и восприятия.</a:t>
            </a:r>
            <a:br/>
            <a:r>
              <a:rPr b="1" lang="ru-RU" sz="2000" spc="-1" strike="noStrike">
                <a:latin typeface="Arial"/>
              </a:rPr>
              <a:t>Например: «Спрячь шарик в ладонях,если звука  нет»</a:t>
            </a:r>
            <a:br/>
            <a:r>
              <a:rPr b="1" lang="ru-RU" sz="2000" spc="-1" strike="noStrike">
                <a:latin typeface="Arial"/>
              </a:rPr>
              <a:t>                    «Если звук услышат ушки-подними шар над макушкой»</a:t>
            </a:r>
            <a:endParaRPr b="1" lang="ru-RU" sz="2000" spc="-1" strike="noStrike"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1728000" y="2808000"/>
            <a:ext cx="5904000" cy="3600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1152000" y="269640"/>
            <a:ext cx="7056000" cy="5418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288000" y="144000"/>
            <a:ext cx="8927640" cy="2833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Изо терапия-позволяет детям самовыражаться.</a:t>
            </a:r>
            <a:br/>
            <a:r>
              <a:rPr b="1" lang="ru-RU" sz="2000" spc="-1" strike="noStrike">
                <a:latin typeface="Arial"/>
              </a:rPr>
              <a:t>С помощью изо терапии дети преодолевают страхи и застенчивость,лучше их эмоциональный настрой,снижается агрессивность,тревожность.</a:t>
            </a:r>
            <a:br/>
            <a:r>
              <a:rPr b="1" lang="ru-RU" sz="2000" spc="-1" strike="noStrike">
                <a:latin typeface="Arial"/>
              </a:rPr>
              <a:t>Дети выражают чувства и эмоции через рисунок.</a:t>
            </a:r>
            <a:br/>
            <a:r>
              <a:rPr b="1" lang="ru-RU" sz="2000" spc="-1" strike="noStrike">
                <a:latin typeface="Arial"/>
              </a:rPr>
              <a:t>Существует несколько техник для коррекционной работы с детьми дошкольного возроста.</a:t>
            </a:r>
            <a:br/>
            <a:r>
              <a:rPr b="1" lang="ru-RU" sz="2000" spc="-1" strike="noStrike">
                <a:latin typeface="Arial"/>
              </a:rPr>
              <a:t>-техника «Марания»(пачкать,грязнить,спонтанное рисование)</a:t>
            </a:r>
            <a:br/>
            <a:r>
              <a:rPr b="1" lang="ru-RU" sz="2000" spc="-1" strike="noStrike">
                <a:latin typeface="Arial"/>
              </a:rPr>
              <a:t>-техника «рисования пальцем»(рисование пальцами выступают в качестве профилактики состояния тревожности)</a:t>
            </a:r>
            <a:endParaRPr b="1" lang="ru-RU" sz="2000" spc="-1" strike="noStrike"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2376000" y="3024000"/>
            <a:ext cx="4680000" cy="3312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1008360" y="299520"/>
            <a:ext cx="7199640" cy="5388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288360" y="185760"/>
            <a:ext cx="8927640" cy="2550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Дидактические игры-эффективное средство закрепление лексико-грамматических навыков,так как благодаря эмоци-ти проведения и заинтересованности детей они дают возможность много раз упражнять ребенка в повторении нужных словоформ.</a:t>
            </a:r>
            <a:br/>
            <a:r>
              <a:rPr b="1" lang="ru-RU" sz="2000" spc="-1" strike="noStrike">
                <a:latin typeface="Arial"/>
              </a:rPr>
              <a:t>Для решения всех задач речевого развития используются дидактические игры.</a:t>
            </a:r>
            <a:br/>
            <a:r>
              <a:rPr b="1" lang="ru-RU" sz="2000" spc="-1" strike="noStrike">
                <a:latin typeface="Arial"/>
              </a:rPr>
              <a:t>Они закрепляют и уточняют словарь,изменение и образование слов,упражняют в составлении связных высказываний,развивают объяснительную речь.</a:t>
            </a:r>
            <a:endParaRPr b="1" lang="ru-RU" sz="2000" spc="-1" strike="noStrike"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1440000" y="2808000"/>
            <a:ext cx="6552000" cy="3960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936000" y="102960"/>
            <a:ext cx="7272000" cy="6521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1080000" y="360000"/>
            <a:ext cx="6984000" cy="5832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288000" y="356400"/>
            <a:ext cx="8927640" cy="4533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Использование прищепок-помогает закрепить сенсорные навыки и пространственные представления,воображения,помогают сделать работу по коррекции звукопроизношения  разнообразной и интересной.</a:t>
            </a:r>
            <a:br/>
            <a:r>
              <a:rPr b="1" lang="ru-RU" sz="2000" spc="-1" strike="noStrike">
                <a:latin typeface="Arial"/>
              </a:rPr>
              <a:t>Игры-упражнения с прищепками сопровождаются веселыми стихотворными текстами,шутками.</a:t>
            </a:r>
            <a:br/>
            <a:r>
              <a:rPr b="1" lang="ru-RU" sz="2000" spc="-1" strike="noStrike">
                <a:latin typeface="Arial"/>
              </a:rPr>
              <a:t>  </a:t>
            </a:r>
            <a:br/>
            <a:r>
              <a:rPr b="1" lang="ru-RU" sz="2000" spc="-1" strike="noStrike">
                <a:latin typeface="Arial"/>
              </a:rPr>
              <a:t>        НАША МАМОЧКА УСТАЛА</a:t>
            </a:r>
            <a:br/>
            <a:r>
              <a:rPr b="1" lang="ru-RU" sz="2000" spc="-1" strike="noStrike">
                <a:latin typeface="Arial"/>
              </a:rPr>
              <a:t>        ВСЮ ОДЕЖДУ ПОСТИРАЛА</a:t>
            </a:r>
            <a:br/>
            <a:r>
              <a:rPr b="1" lang="ru-RU" sz="2000" spc="-1" strike="noStrike">
                <a:latin typeface="Arial"/>
              </a:rPr>
              <a:t>        МИЛОЙ МАМЕ ПОМОГУ</a:t>
            </a:r>
            <a:br/>
            <a:r>
              <a:rPr b="1" lang="ru-RU" sz="2000" spc="-1" strike="noStrike">
                <a:latin typeface="Arial"/>
              </a:rPr>
              <a:t>        ВСЕ ПРИЩЕПКИ СОБЕРУ </a:t>
            </a:r>
            <a:br/>
            <a:br/>
            <a:r>
              <a:rPr b="1" lang="ru-RU" sz="2000" spc="-1" strike="noStrike">
                <a:latin typeface="Arial"/>
              </a:rPr>
              <a:t>        ПРИЩЕПКА,ПРИЩЕПКА,ПОМОГИ!</a:t>
            </a:r>
            <a:br/>
            <a:r>
              <a:rPr b="1" lang="ru-RU" sz="2000" spc="-1" strike="noStrike">
                <a:latin typeface="Arial"/>
              </a:rPr>
              <a:t>        ПАЛЬЧИК,ТЫ МНЕ РАЗОМНИ.</a:t>
            </a:r>
            <a:br/>
            <a:r>
              <a:rPr b="1" lang="ru-RU" sz="2000" spc="-1" strike="noStrike">
                <a:latin typeface="Arial"/>
              </a:rPr>
              <a:t>        ТЫ ПО ПАЛЬЧИКУ ШАГАЕШЬ</a:t>
            </a:r>
            <a:br/>
            <a:r>
              <a:rPr b="1" lang="ru-RU" sz="2000" spc="-1" strike="noStrike">
                <a:latin typeface="Arial"/>
              </a:rPr>
              <a:t>        КАЖДЫЙ ПАЛЬЧИК РАЗМИНАЕШЬ.</a:t>
            </a:r>
            <a:endParaRPr b="1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1080000" y="174960"/>
            <a:ext cx="7848000" cy="5441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" descr=""/>
          <p:cNvPicPr/>
          <p:nvPr/>
        </p:nvPicPr>
        <p:blipFill>
          <a:blip r:embed="rId1"/>
          <a:stretch/>
        </p:blipFill>
        <p:spPr>
          <a:xfrm>
            <a:off x="864000" y="360000"/>
            <a:ext cx="7416000" cy="5688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288000" y="1728000"/>
            <a:ext cx="8927640" cy="1786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Таким образом,чтобы заинтересовать ребенка,сделать обучение осознанным,необходимы нестандартные подходы и новые инновационные технологии.</a:t>
            </a:r>
            <a:br/>
            <a:r>
              <a:rPr b="1" lang="ru-RU" sz="2000" spc="-1" strike="noStrike">
                <a:latin typeface="Arial"/>
              </a:rPr>
              <a:t>Использование их в коррекционном процессе позволяет улучшить качество речи обучающегося.</a:t>
            </a:r>
            <a:endParaRPr b="1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288000" y="1728000"/>
            <a:ext cx="8927640" cy="1786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r>
              <a:rPr b="1" lang="ru-RU" sz="2000" spc="-1" strike="noStrike">
                <a:latin typeface="Arial"/>
              </a:rPr>
              <a:t>       </a:t>
            </a:r>
            <a:r>
              <a:rPr b="1" lang="ru-RU" sz="2000" spc="-1" strike="noStrike">
                <a:latin typeface="Arial"/>
              </a:rPr>
              <a:t>СПАСИБО ЗА ВНИМАНИЕ</a:t>
            </a:r>
            <a:endParaRPr b="1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504000" y="1769040"/>
            <a:ext cx="9071640" cy="485496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Application>LibreOffice/6.4.3.2$Windows_X86_64 LibreOffice_project/747b5d0ebf89f41c860ec2a39efd7cb15b54f2d8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2022-10-11T20:59:21Z</dcterms:created>
  <dc:creator/>
  <dc:description/>
  <dc:language>ru-RU</dc:language>
  <cp:lastModifiedBy/>
  <dcterms:modified xsi:type="dcterms:W3CDTF">2022-10-11T23:01:14Z</dcterms:modified>
  <cp:revision>2</cp:revision>
  <dc:subject/>
  <dc:title>Nature Illustration</dc:title>
</cp:coreProperties>
</file>